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60" r:id="rId4"/>
    <p:sldId id="259" r:id="rId5"/>
    <p:sldId id="258" r:id="rId6"/>
    <p:sldId id="261"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13" autoAdjust="0"/>
    <p:restoredTop sz="94660"/>
  </p:normalViewPr>
  <p:slideViewPr>
    <p:cSldViewPr snapToGrid="0">
      <p:cViewPr varScale="1">
        <p:scale>
          <a:sx n="83" d="100"/>
          <a:sy n="83" d="100"/>
        </p:scale>
        <p:origin x="108" y="28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4/15/2020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Date Placeholder 2"/>
          <p:cNvSpPr>
            <a:spLocks noGrp="1"/>
          </p:cNvSpPr>
          <p:nvPr>
            <p:ph type="dt" sz="half" idx="10"/>
          </p:nvPr>
        </p:nvSpPr>
        <p:spPr/>
        <p:txBody>
          <a:bodyPr/>
          <a:lstStyle/>
          <a:p>
            <a:fld id="{B61BEF0D-F0BB-DE4B-95CE-6DB70DBA9567}" type="datetimeFigureOut">
              <a:rPr lang="en-US" dirty="0"/>
              <a:pPr/>
              <a:t>4/15/2020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4/15/2020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4/15/2020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4/15/2020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4/15/2020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4/15/2020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4/15/2020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4/15/2020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4/15/2020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4/15/2020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4/15/2020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4/15/2020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4/15/2020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4/15/2020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4/15/2020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4/15/2020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B61BEF0D-F0BB-DE4B-95CE-6DB70DBA9567}" type="datetimeFigureOut">
              <a:rPr lang="en-US" dirty="0"/>
              <a:pPr/>
              <a:t>4/15/2020</a:t>
            </a:fld>
            <a:endParaRPr lang="en-US" dirty="0"/>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dirty="0"/>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68" r:id="rId10"/>
    <p:sldLayoutId id="2147483663" r:id="rId11"/>
    <p:sldLayoutId id="2147483664" r:id="rId12"/>
    <p:sldLayoutId id="2147483665" r:id="rId13"/>
    <p:sldLayoutId id="2147483666" r:id="rId14"/>
    <p:sldLayoutId id="2147483667" r:id="rId15"/>
    <p:sldLayoutId id="2147483658" r:id="rId16"/>
    <p:sldLayoutId id="2147483659"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sl-SI" dirty="0" smtClean="0"/>
              <a:t>eksotične živali</a:t>
            </a:r>
            <a:endParaRPr lang="sl-SI" dirty="0"/>
          </a:p>
        </p:txBody>
      </p:sp>
      <p:sp>
        <p:nvSpPr>
          <p:cNvPr id="3" name="Subtitle 2"/>
          <p:cNvSpPr>
            <a:spLocks noGrp="1"/>
          </p:cNvSpPr>
          <p:nvPr>
            <p:ph type="subTitle" idx="1"/>
          </p:nvPr>
        </p:nvSpPr>
        <p:spPr/>
        <p:txBody>
          <a:bodyPr/>
          <a:lstStyle/>
          <a:p>
            <a:r>
              <a:rPr lang="sl-SI" dirty="0" smtClean="0"/>
              <a:t>Pitoni</a:t>
            </a:r>
            <a:endParaRPr lang="sl-SI" dirty="0"/>
          </a:p>
        </p:txBody>
      </p:sp>
    </p:spTree>
    <p:extLst>
      <p:ext uri="{BB962C8B-B14F-4D97-AF65-F5344CB8AC3E}">
        <p14:creationId xmlns:p14="http://schemas.microsoft.com/office/powerpoint/2010/main" val="25165138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5949" y="173619"/>
            <a:ext cx="8534400" cy="1689903"/>
          </a:xfrm>
        </p:spPr>
        <p:txBody>
          <a:bodyPr/>
          <a:lstStyle/>
          <a:p>
            <a:pPr marL="0" indent="0">
              <a:buNone/>
            </a:pPr>
            <a:r>
              <a:rPr lang="sl-SI" dirty="0" smtClean="0"/>
              <a:t>Med eksotične živali spadajo </a:t>
            </a:r>
            <a:r>
              <a:rPr lang="sl-SI" dirty="0" err="1" smtClean="0"/>
              <a:t>pajki,kače,kuščarji,različne</a:t>
            </a:r>
            <a:r>
              <a:rPr lang="sl-SI" dirty="0" smtClean="0"/>
              <a:t> žuželke in sesalci. To so živali, ki prihajajo iz drugih krajev. Te živali imamo lahko doma vendar moramo imeti dokument o njihovem izvoru. Za te živali moramo tudi pravilno poskrbeti.</a:t>
            </a:r>
            <a:endParaRPr lang="sl-SI" dirty="0"/>
          </a:p>
        </p:txBody>
      </p:sp>
      <p:pic>
        <p:nvPicPr>
          <p:cNvPr id="1026" name="Picture 2" descr="Green Tree Python HD wallpaper « HD Wallpaper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33367" y="2000670"/>
            <a:ext cx="7513791" cy="422650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62257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8534400" cy="2048719"/>
          </a:xfrm>
        </p:spPr>
        <p:txBody>
          <a:bodyPr/>
          <a:lstStyle/>
          <a:p>
            <a:r>
              <a:rPr lang="sl-SI" dirty="0" smtClean="0"/>
              <a:t>Eksotične živali so tudi pitoni. Spadajo med mesojede plazilce v red luskarjev. Pitonov je več vrst med njimi sta tudi Kraljevi in Indijski piton. Pitoni imajo na spodnjem delu telesa zelo močne luske ki jim pomagajo pri premikanju in boljšemu oprijemu na podlago. Kot druge kače pa se tudi pitoni levijo.</a:t>
            </a:r>
            <a:endParaRPr lang="sl-SI" dirty="0"/>
          </a:p>
        </p:txBody>
      </p:sp>
      <p:pic>
        <p:nvPicPr>
          <p:cNvPr id="2050" name="Picture 2" descr="SYCS: Ball Python (Sam) Shedding - YouTub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4090" y="2137661"/>
            <a:ext cx="6817556" cy="38348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093814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8534400" cy="1840375"/>
          </a:xfrm>
        </p:spPr>
        <p:txBody>
          <a:bodyPr/>
          <a:lstStyle/>
          <a:p>
            <a:r>
              <a:rPr lang="sl-SI" dirty="0" smtClean="0"/>
              <a:t>Kraljevi piton je manjša vrsta, zraste do 1,5 metra in tehta dobre 2 kilograma. Najprimernejša hrana so majhni glodavci kot so </a:t>
            </a:r>
            <a:r>
              <a:rPr lang="sl-SI" dirty="0" err="1" smtClean="0"/>
              <a:t>miši,skakači,hrčki</a:t>
            </a:r>
            <a:r>
              <a:rPr lang="sl-SI" dirty="0" smtClean="0"/>
              <a:t>. Mlade kače hranimo vsakih 10-14 dni do velikosti 80 cm. Nato jih hranimo na 14-30 </a:t>
            </a:r>
            <a:r>
              <a:rPr lang="sl-SI" dirty="0" err="1" smtClean="0"/>
              <a:t>dni.Vedno</a:t>
            </a:r>
            <a:r>
              <a:rPr lang="sl-SI" dirty="0" smtClean="0"/>
              <a:t> morajo imeti na voljo svežo vodo. Živijo 20 pa tudi do 40 let.</a:t>
            </a:r>
            <a:endParaRPr lang="sl-SI" dirty="0"/>
          </a:p>
        </p:txBody>
      </p:sp>
      <p:pic>
        <p:nvPicPr>
          <p:cNvPr id="3074" name="Picture 2" descr="Pretty King Python Snake On A Black Background With Reflection ..."/>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2344" y="1840375"/>
            <a:ext cx="6065858" cy="404390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088692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8534400" cy="2488557"/>
          </a:xfrm>
        </p:spPr>
        <p:txBody>
          <a:bodyPr/>
          <a:lstStyle/>
          <a:p>
            <a:r>
              <a:rPr lang="sl-SI" dirty="0" smtClean="0"/>
              <a:t>Indijski piton je zelo podoben Kraljevemu pitonu po barvi in vzorcu črt po telesu. Vendar je Indijski piton veliko večji. Zraste lahko več kot 5 metrov saj kače rastejo vse življenje. Odrasel piton lahko tehta več kot 70 kilogramov. Zato lahko ob enem hranjenju poje tudi več zajcev ali kakšno drugo žival. Vse vrste pitonov svoj plen najprej zadušijo in ko je žival mrtva jo celo pogoltnejo. Brez hrane lahko zdržijo več kot 2 meseca.</a:t>
            </a:r>
            <a:endParaRPr lang="sl-SI" dirty="0"/>
          </a:p>
        </p:txBody>
      </p:sp>
      <p:pic>
        <p:nvPicPr>
          <p:cNvPr id="4098" name="Picture 2" descr="Indian Python | Indian Pythons (Python molurus) in perfect f… | Flick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7239" y="2488557"/>
            <a:ext cx="5603393" cy="421896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711121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8534400" cy="1504709"/>
          </a:xfrm>
        </p:spPr>
        <p:txBody>
          <a:bodyPr/>
          <a:lstStyle/>
          <a:p>
            <a:r>
              <a:rPr lang="sl-SI" dirty="0" smtClean="0"/>
              <a:t>Največji med vsemi pitoni je Mrežasti piton. Zraste 10 metrov in več, tehta lahko več kot 100 kilogramov. Največji piton ki so ga izmerili je bil prav Mrežasti piton. Na indonezijskem otoku Java so let 2003 našli 14,85m in 447kg orjaškega Mrežastega pitona.</a:t>
            </a:r>
            <a:endParaRPr lang="sl-SI" dirty="0"/>
          </a:p>
        </p:txBody>
      </p:sp>
      <p:pic>
        <p:nvPicPr>
          <p:cNvPr id="5122" name="Picture 2" descr="Največje kače na svetu - 24ur.com"/>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0388" y="1504709"/>
            <a:ext cx="8659109" cy="487074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53013812"/>
      </p:ext>
    </p:extLst>
  </p:cSld>
  <p:clrMapOvr>
    <a:masterClrMapping/>
  </p:clrMapOvr>
</p:sld>
</file>

<file path=ppt/theme/theme1.xml><?xml version="1.0" encoding="utf-8"?>
<a:theme xmlns:a="http://schemas.openxmlformats.org/drawingml/2006/main" name="Slice">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docProps/app.xml><?xml version="1.0" encoding="utf-8"?>
<Properties xmlns="http://schemas.openxmlformats.org/officeDocument/2006/extended-properties" xmlns:vt="http://schemas.openxmlformats.org/officeDocument/2006/docPropsVTypes">
  <Template>Slice</Template>
  <TotalTime>224</TotalTime>
  <Words>286</Words>
  <Application>Microsoft Office PowerPoint</Application>
  <PresentationFormat>Widescreen</PresentationFormat>
  <Paragraphs>7</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Century Gothic</vt:lpstr>
      <vt:lpstr>Wingdings 3</vt:lpstr>
      <vt:lpstr>Slice</vt:lpstr>
      <vt:lpstr>eksotične živali</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eksotične živali</dc:title>
  <dc:creator>yoryi gabric</dc:creator>
  <cp:lastModifiedBy>yoryi gabric</cp:lastModifiedBy>
  <cp:revision>10</cp:revision>
  <dcterms:created xsi:type="dcterms:W3CDTF">2020-04-15T15:13:13Z</dcterms:created>
  <dcterms:modified xsi:type="dcterms:W3CDTF">2020-04-15T18:57:57Z</dcterms:modified>
</cp:coreProperties>
</file>